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73"/>
  </p:notesMasterIdLst>
  <p:handoutMasterIdLst>
    <p:handoutMasterId r:id="rId174"/>
  </p:handoutMasterIdLst>
  <p:sldIdLst>
    <p:sldId id="256" r:id="rId2"/>
    <p:sldId id="257" r:id="rId3"/>
    <p:sldId id="259" r:id="rId4"/>
    <p:sldId id="433" r:id="rId5"/>
    <p:sldId id="26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286" r:id="rId51"/>
    <p:sldId id="312" r:id="rId52"/>
    <p:sldId id="287" r:id="rId53"/>
    <p:sldId id="288" r:id="rId54"/>
    <p:sldId id="289" r:id="rId55"/>
    <p:sldId id="290" r:id="rId56"/>
    <p:sldId id="314" r:id="rId57"/>
    <p:sldId id="292" r:id="rId58"/>
    <p:sldId id="430" r:id="rId59"/>
    <p:sldId id="429" r:id="rId60"/>
    <p:sldId id="317" r:id="rId61"/>
    <p:sldId id="319" r:id="rId62"/>
    <p:sldId id="320" r:id="rId63"/>
    <p:sldId id="321" r:id="rId64"/>
    <p:sldId id="322" r:id="rId65"/>
    <p:sldId id="323" r:id="rId66"/>
    <p:sldId id="324" r:id="rId67"/>
    <p:sldId id="325" r:id="rId68"/>
    <p:sldId id="326" r:id="rId69"/>
    <p:sldId id="327" r:id="rId70"/>
    <p:sldId id="328" r:id="rId71"/>
    <p:sldId id="316" r:id="rId72"/>
    <p:sldId id="313" r:id="rId73"/>
    <p:sldId id="431" r:id="rId74"/>
    <p:sldId id="329" r:id="rId75"/>
    <p:sldId id="339" r:id="rId76"/>
    <p:sldId id="331" r:id="rId77"/>
    <p:sldId id="330" r:id="rId78"/>
    <p:sldId id="333" r:id="rId79"/>
    <p:sldId id="334" r:id="rId80"/>
    <p:sldId id="335" r:id="rId81"/>
    <p:sldId id="338" r:id="rId82"/>
    <p:sldId id="336" r:id="rId83"/>
    <p:sldId id="337" r:id="rId84"/>
    <p:sldId id="340" r:id="rId85"/>
    <p:sldId id="341" r:id="rId86"/>
    <p:sldId id="342" r:id="rId87"/>
    <p:sldId id="427" r:id="rId88"/>
    <p:sldId id="359" r:id="rId89"/>
    <p:sldId id="343" r:id="rId90"/>
    <p:sldId id="344" r:id="rId91"/>
    <p:sldId id="345" r:id="rId92"/>
    <p:sldId id="357" r:id="rId93"/>
    <p:sldId id="347" r:id="rId94"/>
    <p:sldId id="348" r:id="rId95"/>
    <p:sldId id="350" r:id="rId96"/>
    <p:sldId id="351" r:id="rId97"/>
    <p:sldId id="346" r:id="rId98"/>
    <p:sldId id="353" r:id="rId99"/>
    <p:sldId id="354" r:id="rId100"/>
    <p:sldId id="352" r:id="rId101"/>
    <p:sldId id="360" r:id="rId102"/>
    <p:sldId id="362" r:id="rId103"/>
    <p:sldId id="418" r:id="rId104"/>
    <p:sldId id="361" r:id="rId105"/>
    <p:sldId id="363" r:id="rId106"/>
    <p:sldId id="365" r:id="rId107"/>
    <p:sldId id="366" r:id="rId108"/>
    <p:sldId id="364" r:id="rId109"/>
    <p:sldId id="369" r:id="rId110"/>
    <p:sldId id="367" r:id="rId111"/>
    <p:sldId id="370" r:id="rId112"/>
    <p:sldId id="371" r:id="rId113"/>
    <p:sldId id="372" r:id="rId114"/>
    <p:sldId id="373" r:id="rId115"/>
    <p:sldId id="374" r:id="rId116"/>
    <p:sldId id="376" r:id="rId117"/>
    <p:sldId id="375" r:id="rId118"/>
    <p:sldId id="378" r:id="rId119"/>
    <p:sldId id="379" r:id="rId120"/>
    <p:sldId id="381" r:id="rId121"/>
    <p:sldId id="380" r:id="rId122"/>
    <p:sldId id="383" r:id="rId123"/>
    <p:sldId id="382" r:id="rId124"/>
    <p:sldId id="384" r:id="rId125"/>
    <p:sldId id="368"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9" r:id="rId139"/>
    <p:sldId id="397" r:id="rId140"/>
    <p:sldId id="398" r:id="rId141"/>
    <p:sldId id="400" r:id="rId142"/>
    <p:sldId id="401" r:id="rId143"/>
    <p:sldId id="402" r:id="rId144"/>
    <p:sldId id="403" r:id="rId145"/>
    <p:sldId id="404" r:id="rId146"/>
    <p:sldId id="408" r:id="rId147"/>
    <p:sldId id="405" r:id="rId148"/>
    <p:sldId id="406" r:id="rId149"/>
    <p:sldId id="409" r:id="rId150"/>
    <p:sldId id="410" r:id="rId151"/>
    <p:sldId id="412" r:id="rId152"/>
    <p:sldId id="413" r:id="rId153"/>
    <p:sldId id="421" r:id="rId154"/>
    <p:sldId id="423" r:id="rId155"/>
    <p:sldId id="415" r:id="rId156"/>
    <p:sldId id="422" r:id="rId157"/>
    <p:sldId id="419" r:id="rId158"/>
    <p:sldId id="424" r:id="rId159"/>
    <p:sldId id="426" r:id="rId160"/>
    <p:sldId id="420" r:id="rId161"/>
    <p:sldId id="425" r:id="rId162"/>
    <p:sldId id="416" r:id="rId163"/>
    <p:sldId id="262" r:id="rId164"/>
    <p:sldId id="332" r:id="rId165"/>
    <p:sldId id="291" r:id="rId166"/>
    <p:sldId id="302" r:id="rId167"/>
    <p:sldId id="303" r:id="rId168"/>
    <p:sldId id="304" r:id="rId169"/>
    <p:sldId id="307" r:id="rId170"/>
    <p:sldId id="306" r:id="rId171"/>
    <p:sldId id="305" r:id="rId1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100" d="100"/>
          <a:sy n="100" d="100"/>
        </p:scale>
        <p:origin x="85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3/3/2025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3/3/2025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3/3/2025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3/3/2025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144</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145</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163</a:t>
            </a:fld>
            <a:endParaRPr lang="en-US"/>
          </a:p>
        </p:txBody>
      </p:sp>
    </p:spTree>
    <p:extLst>
      <p:ext uri="{BB962C8B-B14F-4D97-AF65-F5344CB8AC3E}">
        <p14:creationId xmlns:p14="http://schemas.microsoft.com/office/powerpoint/2010/main" val="5461083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167</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1:55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51</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59</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7AC6A18-6791-3CCC-8B9C-55BAADC36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75B01-D1FC-4DF5-F007-706AD5CE3F1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7370501F-DE52-F540-D8D9-DCC7E7D92E1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C0B008D-AA3A-AAD5-62DC-5D58453E51A4}"/>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B89EE90-A3BA-2DEA-C16D-BF2151C8274F}"/>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931E4FD2-2DE2-AAE0-05D4-1E7AC9879563}"/>
              </a:ext>
            </a:extLst>
          </p:cNvPr>
          <p:cNvSpPr>
            <a:spLocks noGrp="1"/>
          </p:cNvSpPr>
          <p:nvPr>
            <p:ph type="sldNum" sz="quarter" idx="12"/>
          </p:nvPr>
        </p:nvSpPr>
        <p:spPr/>
        <p:txBody>
          <a:bodyPr/>
          <a:lstStyle/>
          <a:p>
            <a:fld id="{7F537688-BEAE-4904-826F-1C1E0645A5D0}" type="slidenum">
              <a:rPr lang="en-US" sz="1800" smtClean="0"/>
              <a:t>73</a:t>
            </a:fld>
            <a:endParaRPr lang="en-US" sz="1800" dirty="0"/>
          </a:p>
        </p:txBody>
      </p:sp>
      <p:sp>
        <p:nvSpPr>
          <p:cNvPr id="4" name="TextBox 3">
            <a:extLst>
              <a:ext uri="{FF2B5EF4-FFF2-40B4-BE49-F238E27FC236}">
                <a16:creationId xmlns:a16="http://schemas.microsoft.com/office/drawing/2014/main" id="{28360085-DC59-2780-5F81-ADAAA03CA76D}"/>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2461460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274013-63CB-A26D-A53F-6C4684D3B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47FAD-60F4-53DD-5308-70A018598DD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80104444-2A09-067F-9187-88CE1212E99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36A55D-40D1-0F05-F3EA-033BEF3ACF4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0B904E9-3DE8-7F31-BC76-0E146B19DE1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531B05-9DBA-9B09-02E9-38EB32677D2C}"/>
              </a:ext>
            </a:extLst>
          </p:cNvPr>
          <p:cNvSpPr>
            <a:spLocks noGrp="1"/>
          </p:cNvSpPr>
          <p:nvPr>
            <p:ph type="sldNum" sz="quarter" idx="12"/>
          </p:nvPr>
        </p:nvSpPr>
        <p:spPr/>
        <p:txBody>
          <a:bodyPr/>
          <a:lstStyle/>
          <a:p>
            <a:fld id="{7F537688-BEAE-4904-826F-1C1E0645A5D0}" type="slidenum">
              <a:rPr lang="en-US" sz="1800" smtClean="0"/>
              <a:t>87</a:t>
            </a:fld>
            <a:endParaRPr lang="en-US" sz="1800" dirty="0"/>
          </a:p>
        </p:txBody>
      </p:sp>
    </p:spTree>
    <p:extLst>
      <p:ext uri="{BB962C8B-B14F-4D97-AF65-F5344CB8AC3E}">
        <p14:creationId xmlns:p14="http://schemas.microsoft.com/office/powerpoint/2010/main" val="10365592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88</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14032</TotalTime>
  <Words>15206</Words>
  <Application>Microsoft Office PowerPoint</Application>
  <PresentationFormat>Widescreen</PresentationFormat>
  <Paragraphs>1357</Paragraphs>
  <Slides>171</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171</vt:i4>
      </vt:variant>
    </vt:vector>
  </HeadingPairs>
  <TitlesOfParts>
    <vt:vector size="183" baseType="lpstr">
      <vt:lpstr>Arial Unicode MS</vt:lpstr>
      <vt:lpstr>Arial</vt:lpstr>
      <vt:lpstr>Bradley Hand ITC</vt:lpstr>
      <vt:lpstr>Calibri</vt:lpstr>
      <vt:lpstr>Calibri Light</vt:lpstr>
      <vt:lpstr>Caxton Lt BT</vt:lpstr>
      <vt:lpstr>Century Gothic</vt:lpstr>
      <vt:lpstr>Courier New</vt:lpstr>
      <vt:lpstr>Google Sans</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The END</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The END</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 Mechanism (Queries, Keys, Values)</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237</cp:revision>
  <dcterms:created xsi:type="dcterms:W3CDTF">2025-01-09T12:33:02Z</dcterms:created>
  <dcterms:modified xsi:type="dcterms:W3CDTF">2025-03-04T14:40:39Z</dcterms:modified>
</cp:coreProperties>
</file>